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8"/>
  </p:notesMasterIdLst>
  <p:sldIdLst>
    <p:sldId id="256" r:id="rId2"/>
    <p:sldId id="260" r:id="rId3"/>
    <p:sldId id="258" r:id="rId4"/>
    <p:sldId id="257" r:id="rId5"/>
    <p:sldId id="265" r:id="rId6"/>
    <p:sldId id="277" r:id="rId7"/>
    <p:sldId id="298" r:id="rId8"/>
    <p:sldId id="278" r:id="rId9"/>
    <p:sldId id="284" r:id="rId10"/>
    <p:sldId id="275" r:id="rId11"/>
    <p:sldId id="285" r:id="rId12"/>
    <p:sldId id="271" r:id="rId13"/>
    <p:sldId id="286" r:id="rId14"/>
    <p:sldId id="264" r:id="rId15"/>
    <p:sldId id="283" r:id="rId16"/>
    <p:sldId id="287" r:id="rId17"/>
    <p:sldId id="266" r:id="rId18"/>
    <p:sldId id="289" r:id="rId19"/>
    <p:sldId id="299" r:id="rId20"/>
    <p:sldId id="290" r:id="rId21"/>
    <p:sldId id="292" r:id="rId22"/>
    <p:sldId id="291" r:id="rId23"/>
    <p:sldId id="293" r:id="rId24"/>
    <p:sldId id="294" r:id="rId25"/>
    <p:sldId id="295" r:id="rId26"/>
    <p:sldId id="296" r:id="rId27"/>
    <p:sldId id="300" r:id="rId28"/>
    <p:sldId id="279" r:id="rId29"/>
    <p:sldId id="297" r:id="rId30"/>
    <p:sldId id="301" r:id="rId31"/>
    <p:sldId id="280" r:id="rId32"/>
    <p:sldId id="303" r:id="rId33"/>
    <p:sldId id="304" r:id="rId34"/>
    <p:sldId id="305" r:id="rId35"/>
    <p:sldId id="306" r:id="rId36"/>
    <p:sldId id="302" r:id="rId37"/>
    <p:sldId id="281" r:id="rId38"/>
    <p:sldId id="307" r:id="rId39"/>
    <p:sldId id="308" r:id="rId40"/>
    <p:sldId id="309" r:id="rId41"/>
    <p:sldId id="270" r:id="rId42"/>
    <p:sldId id="261" r:id="rId43"/>
    <p:sldId id="276" r:id="rId44"/>
    <p:sldId id="267" r:id="rId45"/>
    <p:sldId id="269" r:id="rId46"/>
    <p:sldId id="26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1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39A9A-43C1-4B4A-809D-389F439DF3B1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25C59-1DA4-4C4E-AA35-8D879D4DA40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2308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96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466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890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8753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  <a:p>
            <a:pPr marL="228600" indent="-228600">
              <a:buAutoNum type="arabicPeriod"/>
            </a:pPr>
            <a:r>
              <a:rPr lang="nl-BE" dirty="0"/>
              <a:t>Vergelijken afstanden =&gt;  kortste</a:t>
            </a:r>
          </a:p>
          <a:p>
            <a:pPr marL="228600" indent="-228600">
              <a:buAutoNum type="arabicPeriod"/>
            </a:pPr>
            <a:r>
              <a:rPr lang="nl-BE" dirty="0"/>
              <a:t>Kortste = x =&gt; geeft snelheid = y</a:t>
            </a:r>
          </a:p>
          <a:p>
            <a:pPr marL="228600" indent="-228600">
              <a:buAutoNum type="arabicPeriod"/>
            </a:pPr>
            <a:r>
              <a:rPr lang="nl-BE" dirty="0"/>
              <a:t>Y waarde mappen naar getal voor motor -255 tot 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343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617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320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0657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0299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552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0214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309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38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53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1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2227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951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620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6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3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1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89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77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0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1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1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9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15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9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10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32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32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2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64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1191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8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" TargetMode="External"/><Relationship Id="rId7" Type="http://schemas.openxmlformats.org/officeDocument/2006/relationships/hyperlink" Target="https://github.com/ccmteamap/robot/projects/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cmteamap/robot/issues" TargetMode="External"/><Relationship Id="rId5" Type="http://schemas.openxmlformats.org/officeDocument/2006/relationships/hyperlink" Target="http://www.ccm.nl/nl/trofee/" TargetMode="External"/><Relationship Id="rId4" Type="http://schemas.openxmlformats.org/officeDocument/2006/relationships/hyperlink" Target="https://github.com/ccmteamap/robot/wik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39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</p:spPr>
      </p:pic>
      <p:sp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nl-BE"/>
              <a:t>Smart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nl-BE"/>
              <a:t>Presentatie Poembak Delco</a:t>
            </a:r>
          </a:p>
        </p:txBody>
      </p:sp>
    </p:spTree>
    <p:extLst>
      <p:ext uri="{BB962C8B-B14F-4D97-AF65-F5344CB8AC3E}">
        <p14:creationId xmlns:p14="http://schemas.microsoft.com/office/powerpoint/2010/main" val="17638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 dirty="0"/>
              <a:t>PCB motorcontroller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1209245"/>
            <a:ext cx="7771611" cy="3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5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b="67"/>
          <a:stretch>
            <a:fillRect/>
          </a:stretch>
        </p:blipFill>
        <p:spPr>
          <a:xfrm>
            <a:off x="5678082" y="145773"/>
            <a:ext cx="4605603" cy="657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1" b="96341" l="2957" r="91826">
                        <a14:foregroundMark x1="21043" y1="19634" x2="21043" y2="19634"/>
                        <a14:foregroundMark x1="21739" y1="5244" x2="21739" y2="5244"/>
                        <a14:foregroundMark x1="33739" y1="2317" x2="33739" y2="2317"/>
                        <a14:foregroundMark x1="3304" y1="11463" x2="3304" y2="11463"/>
                        <a14:foregroundMark x1="25217" y1="88780" x2="25217" y2="88780"/>
                        <a14:foregroundMark x1="51652" y1="96463" x2="51652" y2="96463"/>
                        <a14:foregroundMark x1="91826" y1="38659" x2="91826" y2="38659"/>
                        <a14:foregroundMark x1="70957" y1="30976" x2="70957" y2="30976"/>
                        <a14:foregroundMark x1="75652" y1="32683" x2="75652" y2="32683"/>
                        <a14:foregroundMark x1="60522" y1="35976" x2="60522" y2="35976"/>
                        <a14:foregroundMark x1="60870" y1="42561" x2="60870" y2="42561"/>
                        <a14:foregroundMark x1="81913" y1="41341" x2="81913" y2="41341"/>
                        <a14:foregroundMark x1="64696" y1="74268" x2="64696" y2="74268"/>
                        <a14:foregroundMark x1="88000" y1="39146" x2="88000" y2="39146"/>
                        <a14:foregroundMark x1="87304" y1="36707" x2="77391" y2="33659"/>
                        <a14:foregroundMark x1="69217" y1="32439" x2="53391" y2="39634"/>
                        <a14:foregroundMark x1="79478" y1="41829" x2="69913" y2="45854"/>
                        <a14:foregroundMark x1="61217" y1="44024" x2="65043" y2="46585"/>
                        <a14:foregroundMark x1="9043" y1="10244" x2="25913" y2="2805"/>
                        <a14:foregroundMark x1="28696" y1="2805" x2="37913" y2="8293"/>
                        <a14:foregroundMark x1="29391" y1="80366" x2="44522" y2="86098"/>
                        <a14:backgroundMark x1="76696" y1="39390" x2="76696" y2="39390"/>
                        <a14:backgroundMark x1="77043" y1="46829" x2="77043" y2="46829"/>
                        <a14:backgroundMark x1="34435" y1="64390" x2="34435" y2="64390"/>
                        <a14:backgroundMark x1="14261" y1="10976" x2="14261" y2="10976"/>
                        <a14:backgroundMark x1="18957" y1="14878" x2="18957" y2="14878"/>
                        <a14:backgroundMark x1="20348" y1="25244" x2="20348" y2="25244"/>
                        <a14:backgroundMark x1="15652" y1="12439" x2="15652" y2="1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>
            <a:fillRect/>
          </a:stretch>
        </p:blipFill>
        <p:spPr>
          <a:xfrm>
            <a:off x="416752" y="792274"/>
            <a:ext cx="3691800" cy="52740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14" b="89877" l="6498" r="89699">
                        <a14:foregroundMark x1="29319" y1="68810" x2="29319" y2="68810"/>
                        <a14:foregroundMark x1="27258" y1="75513" x2="27258" y2="75513"/>
                        <a14:foregroundMark x1="43423" y1="71956" x2="43423" y2="71956"/>
                        <a14:foregroundMark x1="43740" y1="70451" x2="43740" y2="70451"/>
                        <a14:foregroundMark x1="6656" y1="69083" x2="6656" y2="69083"/>
                        <a14:foregroundMark x1="73376" y1="32148" x2="73376" y2="32148"/>
                        <a14:foregroundMark x1="67512" y1="4514" x2="67512" y2="4514"/>
                        <a14:foregroundMark x1="29002" y1="32695" x2="29002" y2="32695"/>
                        <a14:foregroundMark x1="67195" y1="85636" x2="67195" y2="85636"/>
                        <a14:backgroundMark x1="81300" y1="72640" x2="81300" y2="72640"/>
                        <a14:backgroundMark x1="67195" y1="80575" x2="67195" y2="80575"/>
                        <a14:backgroundMark x1="68938" y1="87278" x2="68938" y2="87278"/>
                        <a14:backgroundMark x1="60380" y1="58960" x2="60380" y2="58960"/>
                        <a14:backgroundMark x1="64501" y1="77428" x2="64501" y2="77428"/>
                        <a14:backgroundMark x1="65452" y1="75787" x2="65452" y2="75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52" y="797485"/>
            <a:ext cx="3963730" cy="5664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4538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0" b="90964" l="5638" r="89911">
                        <a14:foregroundMark x1="7715" y1="67620" x2="7715" y2="67620"/>
                        <a14:foregroundMark x1="38724" y1="91114" x2="38724" y2="91114"/>
                        <a14:foregroundMark x1="5638" y1="67169" x2="5638" y2="67169"/>
                        <a14:backgroundMark x1="60386" y1="60392" x2="60386" y2="60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66" y="792273"/>
            <a:ext cx="3690000" cy="52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58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2" y="0"/>
            <a:ext cx="7654855" cy="68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42" y="1152983"/>
            <a:ext cx="7186423" cy="50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4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Verloop proces - Graphset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83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Graphset verloop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3" y="1342957"/>
            <a:ext cx="7186423" cy="50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Verloop proces – Graphset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Werking code volgens PLC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0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7200" dirty="0"/>
              <a:t>Meet the team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6 people, 1 robot</a:t>
            </a:r>
          </a:p>
        </p:txBody>
      </p:sp>
    </p:spTree>
    <p:extLst>
      <p:ext uri="{BB962C8B-B14F-4D97-AF65-F5344CB8AC3E}">
        <p14:creationId xmlns:p14="http://schemas.microsoft.com/office/powerpoint/2010/main" val="21366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8058" y="2391270"/>
            <a:ext cx="3219812" cy="1298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693660"/>
            <a:ext cx="6324430" cy="29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6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7" y="2724852"/>
            <a:ext cx="47910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387" y="2485669"/>
            <a:ext cx="55054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055661"/>
            <a:ext cx="2929042" cy="3404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82" y="3055661"/>
            <a:ext cx="3078798" cy="229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405626"/>
            <a:ext cx="3863428" cy="2635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92" y="3405626"/>
            <a:ext cx="6297836" cy="23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150658"/>
            <a:ext cx="5118920" cy="12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  <a:p>
            <a:r>
              <a:rPr lang="nl-BE" dirty="0"/>
              <a:t>Instructies</a:t>
            </a:r>
          </a:p>
        </p:txBody>
      </p:sp>
    </p:spTree>
    <p:extLst>
      <p:ext uri="{BB962C8B-B14F-4D97-AF65-F5344CB8AC3E}">
        <p14:creationId xmlns:p14="http://schemas.microsoft.com/office/powerpoint/2010/main" val="41897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  <a:p>
            <a:r>
              <a:rPr lang="nl-BE" dirty="0"/>
              <a:t>Instructies</a:t>
            </a:r>
          </a:p>
          <a:p>
            <a:r>
              <a:rPr lang="nl-BE" dirty="0"/>
              <a:t>Simulatie werkt</a:t>
            </a:r>
          </a:p>
        </p:txBody>
      </p:sp>
    </p:spTree>
    <p:extLst>
      <p:ext uri="{BB962C8B-B14F-4D97-AF65-F5344CB8AC3E}">
        <p14:creationId xmlns:p14="http://schemas.microsoft.com/office/powerpoint/2010/main" val="25220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/>
              <a:t>Besturing</a:t>
            </a:r>
            <a:r>
              <a:rPr lang="en-US" sz="7200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Nog geen wielen</a:t>
            </a:r>
          </a:p>
          <a:p>
            <a:r>
              <a:rPr lang="nl-BE" dirty="0"/>
              <a:t>Ultrasoonsensoren voor en achter</a:t>
            </a:r>
          </a:p>
        </p:txBody>
      </p:sp>
    </p:spTree>
    <p:extLst>
      <p:ext uri="{BB962C8B-B14F-4D97-AF65-F5344CB8AC3E}">
        <p14:creationId xmlns:p14="http://schemas.microsoft.com/office/powerpoint/2010/main" val="291123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Nog geen wielen</a:t>
            </a:r>
          </a:p>
          <a:p>
            <a:r>
              <a:rPr lang="nl-BE" dirty="0"/>
              <a:t>Ultrasoonsensoren voor en achter</a:t>
            </a:r>
          </a:p>
          <a:p>
            <a:r>
              <a:rPr lang="nl-BE" dirty="0"/>
              <a:t>Algoritme</a:t>
            </a:r>
          </a:p>
          <a:p>
            <a:pPr lvl="1"/>
            <a:r>
              <a:rPr lang="nl-BE" dirty="0"/>
              <a:t>Verloop functie rijden</a:t>
            </a:r>
          </a:p>
          <a:p>
            <a:pPr lvl="1"/>
            <a:endParaRPr lang="nl-BE" dirty="0"/>
          </a:p>
        </p:txBody>
      </p:sp>
      <p:pic>
        <p:nvPicPr>
          <p:cNvPr id="1026" name="Picture 2" descr="Image result for 2de graads funct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59" y="2730304"/>
            <a:ext cx="3518095" cy="351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6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-10"/>
            <a:ext cx="12191980" cy="6857990"/>
          </a:xfrm>
          <a:prstGeom prst="rect">
            <a:avLst/>
          </a:prstGeom>
        </p:spPr>
      </p:pic>
      <p:sp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195450"/>
            <a:ext cx="9188795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Pomp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endParaRPr lang="nl-BE" dirty="0"/>
          </a:p>
        </p:txBody>
      </p:sp>
      <p:pic>
        <p:nvPicPr>
          <p:cNvPr id="2050" name="Picture 2" descr="http://www.conrad.be/medias/global/ce/5000_5999/5500/5510/5511/551121_BB_00_FB.EPS_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"/>
          <a:stretch/>
        </p:blipFill>
        <p:spPr bwMode="auto">
          <a:xfrm>
            <a:off x="5576582" y="899367"/>
            <a:ext cx="4967068" cy="4952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854" b="95976" l="49043" r="95304">
                        <a14:foregroundMark x1="56522" y1="68049" x2="56522" y2="68049"/>
                        <a14:foregroundMark x1="50087" y1="68902" x2="50087" y2="68902"/>
                        <a14:foregroundMark x1="50087" y1="74512" x2="50087" y2="74512"/>
                        <a14:foregroundMark x1="50087" y1="84146" x2="50087" y2="84146"/>
                        <a14:foregroundMark x1="50435" y1="92073" x2="50435" y2="92073"/>
                        <a14:backgroundMark x1="63826" y1="39390" x2="63826" y2="39390"/>
                        <a14:backgroundMark x1="78261" y1="38780" x2="78261" y2="38780"/>
                        <a14:backgroundMark x1="70087" y1="74512" x2="70087" y2="74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15" y="-2421980"/>
            <a:ext cx="6505633" cy="927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1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endParaRPr lang="nl-BE" dirty="0"/>
          </a:p>
        </p:txBody>
      </p:sp>
      <p:pic>
        <p:nvPicPr>
          <p:cNvPr id="5" name="Content Placeholder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39089" y="1697966"/>
            <a:ext cx="2475914" cy="2494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23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pPr lvl="1"/>
            <a:r>
              <a:rPr lang="nl-BE" dirty="0"/>
              <a:t>Wanneer emmer vol genoeg is: switch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30" y="452718"/>
            <a:ext cx="569741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8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pPr lvl="1"/>
            <a:r>
              <a:rPr lang="nl-BE" dirty="0"/>
              <a:t>Wanneer emmer vol genoeg is: switch</a:t>
            </a:r>
          </a:p>
          <a:p>
            <a:r>
              <a:rPr lang="nl-BE" dirty="0"/>
              <a:t>Video over werking</a:t>
            </a:r>
          </a:p>
          <a:p>
            <a:endParaRPr lang="nl-BE" dirty="0"/>
          </a:p>
        </p:txBody>
      </p:sp>
      <p:pic>
        <p:nvPicPr>
          <p:cNvPr id="5" name="received_102111517649016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4695" y="452718"/>
            <a:ext cx="3255158" cy="58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Emmer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9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</p:txBody>
      </p:sp>
    </p:spTree>
    <p:extLst>
      <p:ext uri="{BB962C8B-B14F-4D97-AF65-F5344CB8AC3E}">
        <p14:creationId xmlns:p14="http://schemas.microsoft.com/office/powerpoint/2010/main" val="28897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 rond rail</a:t>
            </a:r>
          </a:p>
        </p:txBody>
      </p:sp>
    </p:spTree>
    <p:extLst>
      <p:ext uri="{BB962C8B-B14F-4D97-AF65-F5344CB8AC3E}">
        <p14:creationId xmlns:p14="http://schemas.microsoft.com/office/powerpoint/2010/main" val="1051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</a:t>
            </a:r>
          </a:p>
          <a:p>
            <a:r>
              <a:rPr lang="nl-BE" dirty="0"/>
              <a:t>Zware motor trekt gewicht snel omhoog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20161016_1659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952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9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Progress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5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</a:t>
            </a:r>
          </a:p>
          <a:p>
            <a:r>
              <a:rPr lang="nl-BE" dirty="0"/>
              <a:t>Zware motor trekt gewicht snel omhoog</a:t>
            </a:r>
          </a:p>
          <a:p>
            <a:r>
              <a:rPr lang="nl-BE" dirty="0"/>
              <a:t>Trial &amp; error </a:t>
            </a:r>
            <a:r>
              <a:rPr lang="nl-BE"/>
              <a:t>goede buiging</a:t>
            </a: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500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913" y="3027511"/>
            <a:ext cx="3934927" cy="802988"/>
          </a:xfrm>
        </p:spPr>
        <p:txBody>
          <a:bodyPr/>
          <a:lstStyle/>
          <a:p>
            <a:r>
              <a:rPr lang="nl-BE" sz="4000" dirty="0"/>
              <a:t>Beweging</a:t>
            </a:r>
            <a:r>
              <a:rPr lang="nl-BE" dirty="0"/>
              <a:t> emmer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r="12297"/>
          <a:stretch>
            <a:fillRect/>
          </a:stretch>
        </p:blipFill>
        <p:spPr>
          <a:xfrm>
            <a:off x="5009322" y="183203"/>
            <a:ext cx="5221357" cy="64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Documentatie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676"/>
            <a:ext cx="12192000" cy="687267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12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3" y="196061"/>
            <a:ext cx="11603993" cy="3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SCRUM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" y="21590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3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4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5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6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scrum: </a:t>
            </a:r>
            <a:r>
              <a:rPr lang="nl-BE" sz="2800" dirty="0">
                <a:hlinkClick r:id="rId7"/>
              </a:rPr>
              <a:t>https://github.com/ccmteamap/robot/projects/1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97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nl-BE" b="1" dirty="0"/>
              <a:t>Waar staan we 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487"/>
            <a:ext cx="9601200" cy="510208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Concept uitgewerkt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Eindhoven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Concept verbeterd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Toestemming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Sponsoring CCM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Materialen besteld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Materialen geleverd</a:t>
            </a:r>
          </a:p>
        </p:txBody>
      </p:sp>
    </p:spTree>
    <p:extLst>
      <p:ext uri="{BB962C8B-B14F-4D97-AF65-F5344CB8AC3E}">
        <p14:creationId xmlns:p14="http://schemas.microsoft.com/office/powerpoint/2010/main" val="95751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 staan we 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Algemeen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Besturing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Pomp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Emmer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88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/>
              <a:t>Algemeen</a:t>
            </a:r>
            <a:r>
              <a:rPr lang="en-US" sz="7200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endParaRPr lang="nl-BE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69" y="2504796"/>
            <a:ext cx="6886205" cy="3923956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97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3393360"/>
            <a:ext cx="8820082" cy="33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418</Words>
  <Application>Microsoft Office PowerPoint</Application>
  <PresentationFormat>Widescreen</PresentationFormat>
  <Paragraphs>200</Paragraphs>
  <Slides>46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Consolas</vt:lpstr>
      <vt:lpstr>Verdana</vt:lpstr>
      <vt:lpstr>Wingdings</vt:lpstr>
      <vt:lpstr>Wingdings 3</vt:lpstr>
      <vt:lpstr>Ion</vt:lpstr>
      <vt:lpstr>Smart Systems</vt:lpstr>
      <vt:lpstr>Meet the team</vt:lpstr>
      <vt:lpstr>PowerPoint Presentation</vt:lpstr>
      <vt:lpstr>Progress </vt:lpstr>
      <vt:lpstr>Waar staan we nu</vt:lpstr>
      <vt:lpstr>Waar staan we nu</vt:lpstr>
      <vt:lpstr>Algemeen </vt:lpstr>
      <vt:lpstr>Algemeen</vt:lpstr>
      <vt:lpstr>Algemeen</vt:lpstr>
      <vt:lpstr>PCB motorcontroller</vt:lpstr>
      <vt:lpstr>Algemeen</vt:lpstr>
      <vt:lpstr>PowerPoint Presentation</vt:lpstr>
      <vt:lpstr>Algemeen</vt:lpstr>
      <vt:lpstr>PowerPoint Presentation</vt:lpstr>
      <vt:lpstr>Algemeen</vt:lpstr>
      <vt:lpstr>Algemeen</vt:lpstr>
      <vt:lpstr>Graphset verloop</vt:lpstr>
      <vt:lpstr>Algemeen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Besturing </vt:lpstr>
      <vt:lpstr>Besturing</vt:lpstr>
      <vt:lpstr>Besturing</vt:lpstr>
      <vt:lpstr>Pomp</vt:lpstr>
      <vt:lpstr>Pomp</vt:lpstr>
      <vt:lpstr>Pomp</vt:lpstr>
      <vt:lpstr>Pomp</vt:lpstr>
      <vt:lpstr>Pomp</vt:lpstr>
      <vt:lpstr>Pomp</vt:lpstr>
      <vt:lpstr>Emmer </vt:lpstr>
      <vt:lpstr>Emmer</vt:lpstr>
      <vt:lpstr>Emmer</vt:lpstr>
      <vt:lpstr>Emmer</vt:lpstr>
      <vt:lpstr>Emmer</vt:lpstr>
      <vt:lpstr>Beweging emmer</vt:lpstr>
      <vt:lpstr>Documentatie</vt:lpstr>
      <vt:lpstr>PowerPoint Presentation</vt:lpstr>
      <vt:lpstr>Planning</vt:lpstr>
      <vt:lpstr>SCRUM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Maarten</dc:creator>
  <cp:lastModifiedBy>Maarten</cp:lastModifiedBy>
  <cp:revision>51</cp:revision>
  <dcterms:created xsi:type="dcterms:W3CDTF">2017-03-24T08:16:34Z</dcterms:created>
  <dcterms:modified xsi:type="dcterms:W3CDTF">2017-03-29T11:20:19Z</dcterms:modified>
</cp:coreProperties>
</file>